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7" r:id="rId12"/>
    <p:sldId id="268" r:id="rId13"/>
    <p:sldId id="269" r:id="rId14"/>
    <p:sldId id="288" r:id="rId15"/>
    <p:sldId id="270" r:id="rId16"/>
    <p:sldId id="271" r:id="rId17"/>
    <p:sldId id="272" r:id="rId18"/>
    <p:sldId id="282" r:id="rId19"/>
    <p:sldId id="283" r:id="rId20"/>
    <p:sldId id="289" r:id="rId21"/>
    <p:sldId id="274" r:id="rId22"/>
    <p:sldId id="276" r:id="rId23"/>
    <p:sldId id="277" r:id="rId24"/>
    <p:sldId id="279" r:id="rId25"/>
    <p:sldId id="280" r:id="rId26"/>
    <p:sldId id="281" r:id="rId27"/>
    <p:sldId id="286" r:id="rId28"/>
    <p:sldId id="285" r:id="rId29"/>
    <p:sldId id="284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548" autoAdjust="0"/>
  </p:normalViewPr>
  <p:slideViewPr>
    <p:cSldViewPr snapToGrid="0">
      <p:cViewPr>
        <p:scale>
          <a:sx n="25" d="100"/>
          <a:sy n="25" d="100"/>
        </p:scale>
        <p:origin x="5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9769D-2A06-4F32-BDBA-912D77BB27D4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7DB10-A9C9-45B9-9C8E-B8278904A1A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771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1</a:t>
            </a:r>
            <a:r>
              <a:rPr lang="zh-TW" altLang="en-US" dirty="0"/>
              <a:t>）在作業系統中安裝 </a:t>
            </a:r>
            <a:r>
              <a:rPr lang="en-US" altLang="zh-TW" dirty="0"/>
              <a:t>Google Chrome </a:t>
            </a:r>
            <a:r>
              <a:rPr lang="zh-TW" altLang="en-US" dirty="0"/>
              <a:t>瀏覽器。</a:t>
            </a:r>
          </a:p>
          <a:p>
            <a:r>
              <a:rPr lang="en-US" altLang="zh-TW" dirty="0"/>
              <a:t>https://www.google.com/chrome/?system=true&amp;standalone=1&amp;platform=win64</a:t>
            </a:r>
          </a:p>
          <a:p>
            <a:endParaRPr lang="en-US" altLang="zh-TW" dirty="0"/>
          </a:p>
          <a:p>
            <a:r>
              <a:rPr lang="zh-TW" altLang="en-US" dirty="0"/>
              <a:t>（</a:t>
            </a:r>
            <a:r>
              <a:rPr lang="en-US" altLang="zh-TW" dirty="0"/>
              <a:t>2</a:t>
            </a:r>
            <a:r>
              <a:rPr lang="zh-TW" altLang="en-US" dirty="0"/>
              <a:t>）使用 </a:t>
            </a:r>
            <a:r>
              <a:rPr lang="en-US" altLang="zh-TW" dirty="0"/>
              <a:t>Google Chrome </a:t>
            </a:r>
            <a:r>
              <a:rPr lang="zh-TW" altLang="en-US" dirty="0"/>
              <a:t>瀏覽器連線至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官網，並點選</a:t>
            </a:r>
            <a:r>
              <a:rPr lang="en-US" altLang="zh-TW" dirty="0"/>
              <a:t>【GET CHROME EXTENSION】</a:t>
            </a:r>
            <a:r>
              <a:rPr lang="zh-TW" altLang="en-US" dirty="0"/>
              <a:t>鈕</a:t>
            </a:r>
          </a:p>
          <a:p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官網位址：</a:t>
            </a:r>
            <a:r>
              <a:rPr lang="en-US" altLang="zh-TW" dirty="0"/>
              <a:t>https://metamask.io/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773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10</a:t>
            </a:r>
            <a:r>
              <a:rPr lang="zh-TW" altLang="en-US" dirty="0"/>
              <a:t>）接著進到此畫面可看到「</a:t>
            </a:r>
            <a:r>
              <a:rPr lang="en-US" altLang="zh-TW" dirty="0"/>
              <a:t>Account 1</a:t>
            </a:r>
            <a:r>
              <a:rPr lang="zh-TW" altLang="en-US" dirty="0"/>
              <a:t>」即為目前選擇的錢包帳號，只要在瀏覽器中有要進行以太坊 </a:t>
            </a:r>
            <a:r>
              <a:rPr lang="en-US" altLang="zh-TW" dirty="0"/>
              <a:t>Ethereum </a:t>
            </a:r>
            <a:r>
              <a:rPr lang="zh-TW" altLang="en-US" dirty="0"/>
              <a:t>交易，並呼叫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錢包時，就會以目前的「</a:t>
            </a:r>
            <a:r>
              <a:rPr lang="en-US" altLang="zh-TW" dirty="0"/>
              <a:t>Account 1</a:t>
            </a:r>
            <a:r>
              <a:rPr lang="zh-TW" altLang="en-US" dirty="0"/>
              <a:t>」為預設交易帳號。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620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11</a:t>
            </a:r>
            <a:r>
              <a:rPr lang="zh-TW" altLang="en-US" dirty="0"/>
              <a:t>）接下來要安裝單機版的 </a:t>
            </a:r>
            <a:r>
              <a:rPr lang="en-US" altLang="zh-TW" dirty="0"/>
              <a:t>Ethereum Node</a:t>
            </a:r>
            <a:r>
              <a:rPr lang="zh-TW" altLang="en-US" dirty="0"/>
              <a:t>，因為需要安裝第三方套件 </a:t>
            </a:r>
            <a:r>
              <a:rPr lang="en-US" altLang="zh-TW" dirty="0"/>
              <a:t>Ganache</a:t>
            </a:r>
            <a:r>
              <a:rPr lang="zh-TW" altLang="en-US" dirty="0"/>
              <a:t>，所以需先允許 </a:t>
            </a:r>
            <a:r>
              <a:rPr lang="en-US" altLang="zh-TW" dirty="0"/>
              <a:t>Windows </a:t>
            </a:r>
            <a:r>
              <a:rPr lang="zh-TW" altLang="en-US" dirty="0"/>
              <a:t>作業系統可安裝第三方套件。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首先點選左下角</a:t>
            </a:r>
            <a:r>
              <a:rPr lang="en-US" altLang="zh-TW" dirty="0"/>
              <a:t>【Windows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點選上方</a:t>
            </a:r>
            <a:r>
              <a:rPr lang="en-US" altLang="zh-TW" dirty="0"/>
              <a:t>【</a:t>
            </a:r>
            <a:r>
              <a:rPr lang="zh-TW" altLang="en-US" dirty="0"/>
              <a:t>設定符號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663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12</a:t>
            </a:r>
            <a:r>
              <a:rPr lang="zh-TW" altLang="en-US" dirty="0"/>
              <a:t>）出現「</a:t>
            </a:r>
            <a:r>
              <a:rPr lang="en-US" altLang="zh-TW" dirty="0"/>
              <a:t>Windows </a:t>
            </a:r>
            <a:r>
              <a:rPr lang="zh-TW" altLang="en-US" dirty="0"/>
              <a:t>設定」視窗，點選</a:t>
            </a:r>
            <a:r>
              <a:rPr lang="en-US" altLang="zh-TW" dirty="0"/>
              <a:t>【</a:t>
            </a:r>
            <a:r>
              <a:rPr lang="zh-TW" altLang="en-US" dirty="0"/>
              <a:t>更新與安全性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05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13</a:t>
            </a:r>
            <a:r>
              <a:rPr lang="zh-TW" altLang="en-US" dirty="0"/>
              <a:t>）點選左側</a:t>
            </a:r>
            <a:r>
              <a:rPr lang="en-US" altLang="zh-TW" dirty="0"/>
              <a:t>【</a:t>
            </a:r>
            <a:r>
              <a:rPr lang="zh-TW" altLang="en-US" dirty="0"/>
              <a:t>開發人員專用</a:t>
            </a:r>
            <a:r>
              <a:rPr lang="en-US" altLang="zh-TW" dirty="0"/>
              <a:t>】</a:t>
            </a:r>
            <a:r>
              <a:rPr lang="zh-TW" altLang="en-US" dirty="0"/>
              <a:t>→ 點選允許安裝</a:t>
            </a:r>
            <a:r>
              <a:rPr lang="en-US" altLang="zh-TW" dirty="0"/>
              <a:t>【</a:t>
            </a:r>
            <a:r>
              <a:rPr lang="zh-TW" altLang="en-US" dirty="0"/>
              <a:t>側載應用程式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334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14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是</a:t>
            </a:r>
            <a:r>
              <a:rPr lang="en-US" altLang="zh-TW" dirty="0"/>
              <a:t>】</a:t>
            </a:r>
            <a:r>
              <a:rPr lang="zh-TW" altLang="en-US" dirty="0"/>
              <a:t>完成設置→ 點選右上角</a:t>
            </a:r>
            <a:r>
              <a:rPr lang="en-US" altLang="zh-TW" dirty="0"/>
              <a:t>【</a:t>
            </a:r>
            <a:r>
              <a:rPr lang="zh-TW" altLang="en-US" dirty="0"/>
              <a:t>關閉符號</a:t>
            </a:r>
            <a:r>
              <a:rPr lang="en-US" altLang="zh-TW" dirty="0"/>
              <a:t>】</a:t>
            </a:r>
            <a:r>
              <a:rPr lang="zh-TW" altLang="en-US" dirty="0"/>
              <a:t>將「</a:t>
            </a:r>
            <a:r>
              <a:rPr lang="en-US" altLang="zh-TW" dirty="0"/>
              <a:t>Windows </a:t>
            </a:r>
            <a:r>
              <a:rPr lang="zh-TW" altLang="en-US" dirty="0"/>
              <a:t>設定」視窗關閉。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791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15</a:t>
            </a:r>
            <a:r>
              <a:rPr lang="zh-TW" altLang="en-US" dirty="0"/>
              <a:t>）使用網頁瀏覽器連至「</a:t>
            </a:r>
            <a:r>
              <a:rPr lang="en-US" altLang="zh-TW" dirty="0"/>
              <a:t>Ganache</a:t>
            </a:r>
            <a:r>
              <a:rPr lang="zh-TW" altLang="en-US" dirty="0"/>
              <a:t>」官網：</a:t>
            </a:r>
            <a:r>
              <a:rPr lang="en-US" altLang="zh-TW" dirty="0"/>
              <a:t>【https://truffleframework.com/ganache】</a:t>
            </a:r>
            <a:r>
              <a:rPr lang="zh-TW" altLang="en-US" dirty="0"/>
              <a:t>→ 點選</a:t>
            </a:r>
            <a:r>
              <a:rPr lang="en-US" altLang="zh-TW" dirty="0"/>
              <a:t>【DOWNLOAD</a:t>
            </a:r>
            <a:r>
              <a:rPr lang="zh-TW" altLang="en-US" dirty="0"/>
              <a:t>（</a:t>
            </a:r>
            <a:r>
              <a:rPr lang="en-US" altLang="zh-TW" dirty="0"/>
              <a:t>WINDOWS</a:t>
            </a:r>
            <a:r>
              <a:rPr lang="zh-TW" altLang="en-US" dirty="0"/>
              <a:t>）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註：這邊將 </a:t>
            </a:r>
            <a:r>
              <a:rPr lang="en-US" altLang="zh-TW" dirty="0"/>
              <a:t>Ganache </a:t>
            </a:r>
            <a:r>
              <a:rPr lang="zh-TW" altLang="en-US" dirty="0"/>
              <a:t>安裝程式下載至「</a:t>
            </a:r>
            <a:r>
              <a:rPr lang="en-US" altLang="zh-TW" dirty="0"/>
              <a:t>%USERPROFILE%\Downloads\</a:t>
            </a:r>
            <a:r>
              <a:rPr lang="zh-TW" altLang="en-US" dirty="0"/>
              <a:t>」目錄中。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066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16</a:t>
            </a:r>
            <a:r>
              <a:rPr lang="zh-TW" altLang="en-US" dirty="0"/>
              <a:t>）至「</a:t>
            </a:r>
            <a:r>
              <a:rPr lang="en-US" altLang="zh-TW" dirty="0"/>
              <a:t>%USERPROFILE%\Downloads\</a:t>
            </a:r>
            <a:r>
              <a:rPr lang="zh-TW" altLang="en-US" dirty="0"/>
              <a:t>」目錄 → 點選</a:t>
            </a:r>
            <a:r>
              <a:rPr lang="en-US" altLang="zh-TW" dirty="0"/>
              <a:t>【Ganache-*.exe】</a:t>
            </a:r>
            <a:r>
              <a:rPr lang="zh-TW" altLang="en-US" dirty="0"/>
              <a:t>開始進行安裝。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787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17</a:t>
            </a:r>
            <a:r>
              <a:rPr lang="zh-TW" altLang="en-US" dirty="0"/>
              <a:t>）取消勾選</a:t>
            </a:r>
            <a:r>
              <a:rPr lang="en-US" altLang="zh-TW" dirty="0"/>
              <a:t>【</a:t>
            </a:r>
            <a:r>
              <a:rPr lang="zh-TW" altLang="en-US" dirty="0"/>
              <a:t>就緒時啟動</a:t>
            </a:r>
            <a:r>
              <a:rPr lang="en-US" altLang="zh-TW" dirty="0"/>
              <a:t>】</a:t>
            </a:r>
            <a:r>
              <a:rPr lang="zh-TW" altLang="en-US" dirty="0"/>
              <a:t>選項（稍後會在手動啟動）→ 點選</a:t>
            </a:r>
            <a:r>
              <a:rPr lang="en-US" altLang="zh-TW" dirty="0"/>
              <a:t>【</a:t>
            </a:r>
            <a:r>
              <a:rPr lang="zh-TW" altLang="en-US" dirty="0"/>
              <a:t>安裝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2127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18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執行</a:t>
            </a:r>
            <a:r>
              <a:rPr lang="en-US" altLang="zh-TW" dirty="0"/>
              <a:t>】</a:t>
            </a:r>
            <a:r>
              <a:rPr lang="zh-TW" altLang="en-US" dirty="0"/>
              <a:t>來確認這個是安全的安裝程式。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346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19</a:t>
            </a:r>
            <a:r>
              <a:rPr lang="zh-TW" altLang="en-US" dirty="0"/>
              <a:t>）安裝完成後，先點選右上角</a:t>
            </a:r>
            <a:r>
              <a:rPr lang="en-US" altLang="zh-TW" dirty="0"/>
              <a:t>【</a:t>
            </a:r>
            <a:r>
              <a:rPr lang="zh-TW" altLang="en-US" dirty="0"/>
              <a:t>關閉符號</a:t>
            </a:r>
            <a:r>
              <a:rPr lang="en-US" altLang="zh-TW" dirty="0"/>
              <a:t>】</a:t>
            </a:r>
            <a:r>
              <a:rPr lang="zh-TW" altLang="en-US" dirty="0"/>
              <a:t>來關閉 </a:t>
            </a:r>
            <a:r>
              <a:rPr lang="en-US" altLang="zh-TW" dirty="0"/>
              <a:t>Ganache </a:t>
            </a:r>
            <a:r>
              <a:rPr lang="zh-TW" altLang="en-US" dirty="0"/>
              <a:t>安裝程式。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108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3</a:t>
            </a:r>
            <a:r>
              <a:rPr lang="zh-TW" altLang="en-US" dirty="0"/>
              <a:t>）點選</a:t>
            </a:r>
            <a:r>
              <a:rPr lang="en-US" altLang="zh-TW" dirty="0"/>
              <a:t>【+ </a:t>
            </a:r>
            <a:r>
              <a:rPr lang="zh-TW" altLang="en-US" dirty="0"/>
              <a:t>加到 </a:t>
            </a:r>
            <a:r>
              <a:rPr lang="en-US" altLang="zh-TW" dirty="0"/>
              <a:t>CHROME】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1559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20</a:t>
            </a:r>
            <a:r>
              <a:rPr lang="zh-TW" altLang="en-US" dirty="0"/>
              <a:t>）點選左下角</a:t>
            </a:r>
            <a:r>
              <a:rPr lang="en-US" altLang="zh-TW" dirty="0"/>
              <a:t>【Windows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【Ganache】</a:t>
            </a:r>
            <a:r>
              <a:rPr lang="zh-TW" altLang="en-US" dirty="0"/>
              <a:t>來執行 </a:t>
            </a:r>
            <a:r>
              <a:rPr lang="en-US" altLang="zh-TW" dirty="0"/>
              <a:t>Ganache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39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21</a:t>
            </a:r>
            <a:r>
              <a:rPr lang="zh-TW" altLang="en-US" dirty="0"/>
              <a:t>）取消勾選</a:t>
            </a:r>
            <a:r>
              <a:rPr lang="en-US" altLang="zh-TW" dirty="0"/>
              <a:t>【Analytics enabled. Thanks!】</a:t>
            </a:r>
            <a:r>
              <a:rPr lang="zh-TW" altLang="en-US" dirty="0"/>
              <a:t>選項，以拒絕將相關資訊傳送回官網（可在設定中重新開啟）→ 點選</a:t>
            </a:r>
            <a:r>
              <a:rPr lang="en-US" altLang="zh-TW" dirty="0"/>
              <a:t>【CONTINUE】</a:t>
            </a:r>
            <a:r>
              <a:rPr lang="zh-TW" altLang="en-US" dirty="0"/>
              <a:t>以啟動 </a:t>
            </a:r>
            <a:r>
              <a:rPr lang="en-US" altLang="zh-TW" dirty="0"/>
              <a:t>Ganache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8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22</a:t>
            </a:r>
            <a:r>
              <a:rPr lang="zh-TW" altLang="en-US" dirty="0"/>
              <a:t>）接下來我們要設置連入 </a:t>
            </a:r>
            <a:r>
              <a:rPr lang="en-US" altLang="zh-TW" dirty="0"/>
              <a:t>Ganache </a:t>
            </a:r>
            <a:r>
              <a:rPr lang="zh-TW" altLang="en-US" dirty="0"/>
              <a:t>的連接埠，點選右上角</a:t>
            </a:r>
            <a:r>
              <a:rPr lang="en-US" altLang="zh-TW" dirty="0"/>
              <a:t>【</a:t>
            </a:r>
            <a:r>
              <a:rPr lang="zh-TW" altLang="en-US" dirty="0"/>
              <a:t>設定符號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771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23</a:t>
            </a:r>
            <a:r>
              <a:rPr lang="zh-TW" altLang="en-US" dirty="0"/>
              <a:t>）在「</a:t>
            </a:r>
            <a:r>
              <a:rPr lang="en-US" altLang="zh-TW" dirty="0"/>
              <a:t>PORT NUMBER</a:t>
            </a:r>
            <a:r>
              <a:rPr lang="zh-TW" altLang="en-US" dirty="0"/>
              <a:t>」中將原本的「</a:t>
            </a:r>
            <a:r>
              <a:rPr lang="en-US" altLang="zh-TW" dirty="0"/>
              <a:t>7545</a:t>
            </a:r>
            <a:r>
              <a:rPr lang="zh-TW" altLang="en-US" dirty="0"/>
              <a:t>」改成通用的</a:t>
            </a:r>
            <a:r>
              <a:rPr lang="en-US" altLang="zh-TW" dirty="0"/>
              <a:t>【8545】</a:t>
            </a:r>
            <a:r>
              <a:rPr lang="zh-TW" altLang="en-US" dirty="0"/>
              <a:t>埠 → 點選</a:t>
            </a:r>
            <a:r>
              <a:rPr lang="en-US" altLang="zh-TW" dirty="0"/>
              <a:t>【RESTART】</a:t>
            </a:r>
            <a:r>
              <a:rPr lang="zh-TW" altLang="en-US" dirty="0"/>
              <a:t>使設置生效。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2502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24</a:t>
            </a:r>
            <a:r>
              <a:rPr lang="zh-TW" altLang="en-US" dirty="0"/>
              <a:t>）完成之後接著要使用 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連接至 </a:t>
            </a:r>
            <a:r>
              <a:rPr lang="en-US" altLang="zh-TW" dirty="0"/>
              <a:t>Ganache</a:t>
            </a:r>
            <a:r>
              <a:rPr lang="zh-TW" altLang="en-US" dirty="0"/>
              <a:t>，點選第一組帳號右側的</a:t>
            </a:r>
            <a:r>
              <a:rPr lang="en-US" altLang="zh-TW" dirty="0"/>
              <a:t>【Show Keys】</a:t>
            </a:r>
            <a:r>
              <a:rPr lang="zh-TW" altLang="en-US" dirty="0"/>
              <a:t>鈕。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4249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25</a:t>
            </a:r>
            <a:r>
              <a:rPr lang="zh-TW" altLang="en-US" dirty="0"/>
              <a:t>）使用滑鼠將顯示的 </a:t>
            </a:r>
            <a:r>
              <a:rPr lang="en-US" altLang="zh-TW" dirty="0"/>
              <a:t>64 </a:t>
            </a:r>
            <a:r>
              <a:rPr lang="zh-TW" altLang="en-US" dirty="0"/>
              <a:t>個私鑰字元圈選起來 → 點選鍵盤上的</a:t>
            </a:r>
            <a:r>
              <a:rPr lang="en-US" altLang="zh-TW" dirty="0"/>
              <a:t>【Ctrl】+【C】</a:t>
            </a:r>
            <a:r>
              <a:rPr lang="zh-TW" altLang="en-US" dirty="0"/>
              <a:t>複製 → 點選</a:t>
            </a:r>
            <a:r>
              <a:rPr lang="en-US" altLang="zh-TW" dirty="0"/>
              <a:t>【Done】</a:t>
            </a:r>
            <a:r>
              <a:rPr lang="zh-TW" altLang="en-US" dirty="0"/>
              <a:t>關閉視窗。</a:t>
            </a:r>
          </a:p>
          <a:p>
            <a:endParaRPr lang="en-US" altLang="zh-TW" dirty="0"/>
          </a:p>
          <a:p>
            <a:r>
              <a:rPr lang="en-US" altLang="zh-TW" dirty="0"/>
              <a:t>d448043bd8e72e23bff14f5e8de97d45a17a0efaee19cc52bf76ebf95f675247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516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26</a:t>
            </a:r>
            <a:r>
              <a:rPr lang="zh-TW" altLang="en-US" dirty="0"/>
              <a:t>）回到 </a:t>
            </a:r>
            <a:r>
              <a:rPr lang="en-US" altLang="zh-TW" dirty="0"/>
              <a:t>Google Chrome </a:t>
            </a:r>
            <a:r>
              <a:rPr lang="zh-TW" altLang="en-US" dirty="0"/>
              <a:t>瀏覽器，點選右上角的</a:t>
            </a:r>
            <a:r>
              <a:rPr lang="en-US" altLang="zh-TW" dirty="0"/>
              <a:t>【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0000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27</a:t>
            </a:r>
            <a:r>
              <a:rPr lang="zh-TW" altLang="en-US" dirty="0"/>
              <a:t>）此時要連至 </a:t>
            </a:r>
            <a:r>
              <a:rPr lang="en-US" altLang="zh-TW" dirty="0"/>
              <a:t>Ganache</a:t>
            </a:r>
            <a:r>
              <a:rPr lang="zh-TW" altLang="en-US" dirty="0"/>
              <a:t>，點選左上角的</a:t>
            </a:r>
            <a:r>
              <a:rPr lang="en-US" altLang="zh-TW" dirty="0"/>
              <a:t>【Main Network】</a:t>
            </a:r>
            <a:r>
              <a:rPr lang="zh-TW" altLang="en-US" dirty="0"/>
              <a:t>→ 點選</a:t>
            </a:r>
            <a:r>
              <a:rPr lang="en-US" altLang="zh-TW" dirty="0"/>
              <a:t>【Localhost 8545】</a:t>
            </a:r>
            <a:r>
              <a:rPr lang="zh-TW" altLang="en-US" dirty="0"/>
              <a:t>即可連線上剛才設定連入 </a:t>
            </a:r>
            <a:r>
              <a:rPr lang="en-US" altLang="zh-TW" dirty="0"/>
              <a:t>8545 </a:t>
            </a:r>
            <a:r>
              <a:rPr lang="zh-TW" altLang="en-US" dirty="0"/>
              <a:t>埠的 </a:t>
            </a:r>
            <a:r>
              <a:rPr lang="en-US" altLang="zh-TW" dirty="0"/>
              <a:t>Ganache </a:t>
            </a:r>
            <a:r>
              <a:rPr lang="zh-TW" altLang="en-US" dirty="0"/>
              <a:t>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8778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28</a:t>
            </a:r>
            <a:r>
              <a:rPr lang="zh-TW" altLang="en-US" dirty="0"/>
              <a:t>）再來要將剛才複製的 </a:t>
            </a:r>
            <a:r>
              <a:rPr lang="en-US" altLang="zh-TW" dirty="0"/>
              <a:t>Account </a:t>
            </a:r>
            <a:r>
              <a:rPr lang="zh-TW" altLang="en-US" dirty="0"/>
              <a:t>匯入 </a:t>
            </a:r>
            <a:r>
              <a:rPr lang="en-US" altLang="zh-TW" dirty="0" err="1"/>
              <a:t>Metamask</a:t>
            </a:r>
            <a:r>
              <a:rPr lang="zh-TW" altLang="en-US" dirty="0"/>
              <a:t>，點選右上角</a:t>
            </a:r>
            <a:r>
              <a:rPr lang="en-US" altLang="zh-TW" dirty="0"/>
              <a:t>【</a:t>
            </a:r>
            <a:r>
              <a:rPr lang="zh-TW" altLang="en-US" dirty="0"/>
              <a:t>改變 </a:t>
            </a:r>
            <a:r>
              <a:rPr lang="en-US" altLang="zh-TW" dirty="0"/>
              <a:t>Account </a:t>
            </a:r>
            <a:r>
              <a:rPr lang="zh-TW" altLang="en-US" dirty="0"/>
              <a:t>符號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【Import Account】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447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29</a:t>
            </a:r>
            <a:r>
              <a:rPr lang="zh-TW" altLang="en-US" dirty="0"/>
              <a:t>）在「</a:t>
            </a:r>
            <a:r>
              <a:rPr lang="en-US" altLang="zh-TW" dirty="0"/>
              <a:t>SELECT TYPE</a:t>
            </a:r>
            <a:r>
              <a:rPr lang="zh-TW" altLang="en-US" dirty="0"/>
              <a:t>」中點選</a:t>
            </a:r>
            <a:r>
              <a:rPr lang="en-US" altLang="zh-TW" dirty="0"/>
              <a:t>【Private Key】</a:t>
            </a:r>
            <a:r>
              <a:rPr lang="zh-TW" altLang="en-US" dirty="0"/>
              <a:t>→ 並且在「</a:t>
            </a:r>
            <a:r>
              <a:rPr lang="en-US" altLang="zh-TW" dirty="0"/>
              <a:t>Paste your private key string here</a:t>
            </a:r>
            <a:r>
              <a:rPr lang="zh-TW" altLang="en-US" dirty="0"/>
              <a:t>」中填入剛才複製的</a:t>
            </a:r>
            <a:r>
              <a:rPr lang="en-US" altLang="zh-TW" dirty="0"/>
              <a:t>【64 </a:t>
            </a:r>
            <a:r>
              <a:rPr lang="zh-TW" altLang="en-US" dirty="0"/>
              <a:t>個私鑰字母</a:t>
            </a:r>
            <a:r>
              <a:rPr lang="en-US" altLang="zh-TW" dirty="0"/>
              <a:t>】</a:t>
            </a:r>
            <a:r>
              <a:rPr lang="zh-TW" altLang="en-US" dirty="0"/>
              <a:t>→ 點選</a:t>
            </a:r>
            <a:r>
              <a:rPr lang="en-US" altLang="zh-TW" dirty="0"/>
              <a:t>【IMPORT】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742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4</a:t>
            </a:r>
            <a:r>
              <a:rPr lang="zh-TW" altLang="en-US" dirty="0"/>
              <a:t>）點選</a:t>
            </a:r>
            <a:r>
              <a:rPr lang="en-US" altLang="zh-TW" dirty="0"/>
              <a:t>【</a:t>
            </a:r>
            <a:r>
              <a:rPr lang="zh-TW" altLang="en-US" dirty="0"/>
              <a:t>新增擴充功能</a:t>
            </a:r>
            <a:r>
              <a:rPr lang="en-US" altLang="zh-TW" dirty="0"/>
              <a:t>】</a:t>
            </a:r>
            <a:r>
              <a:rPr lang="zh-TW" altLang="en-US" dirty="0"/>
              <a:t>將 </a:t>
            </a:r>
            <a:r>
              <a:rPr lang="en-US" altLang="zh-TW" dirty="0" err="1"/>
              <a:t>MetaMask</a:t>
            </a:r>
            <a:r>
              <a:rPr lang="en-US" altLang="zh-TW" dirty="0"/>
              <a:t> Chrome </a:t>
            </a:r>
            <a:r>
              <a:rPr lang="zh-TW" altLang="en-US" dirty="0"/>
              <a:t>擴充套件安裝好。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403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30</a:t>
            </a:r>
            <a:r>
              <a:rPr lang="zh-TW" altLang="en-US" dirty="0"/>
              <a:t>）可以發現我們成功的將 </a:t>
            </a:r>
            <a:r>
              <a:rPr lang="en-US" altLang="zh-TW" dirty="0"/>
              <a:t>Ganache </a:t>
            </a:r>
            <a:r>
              <a:rPr lang="zh-TW" altLang="en-US" dirty="0"/>
              <a:t>的帳戶匯入，並且擁有預設的 </a:t>
            </a:r>
            <a:r>
              <a:rPr lang="en-US" altLang="zh-TW" dirty="0"/>
              <a:t>100 </a:t>
            </a:r>
            <a:r>
              <a:rPr lang="zh-TW" altLang="en-US" dirty="0"/>
              <a:t>顆 </a:t>
            </a:r>
            <a:r>
              <a:rPr lang="en-US" altLang="zh-TW" dirty="0"/>
              <a:t>ETH </a:t>
            </a:r>
            <a:r>
              <a:rPr lang="zh-TW" altLang="en-US" dirty="0"/>
              <a:t>幣了。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1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5</a:t>
            </a:r>
            <a:r>
              <a:rPr lang="zh-TW" altLang="en-US" dirty="0"/>
              <a:t>）點選 </a:t>
            </a:r>
            <a:r>
              <a:rPr lang="en-US" altLang="zh-TW" dirty="0"/>
              <a:t>Google Chrome </a:t>
            </a:r>
            <a:r>
              <a:rPr lang="zh-TW" altLang="en-US" dirty="0"/>
              <a:t>右上角</a:t>
            </a:r>
            <a:r>
              <a:rPr lang="en-US" altLang="zh-TW" dirty="0"/>
              <a:t>【</a:t>
            </a:r>
            <a:r>
              <a:rPr lang="en-US" altLang="zh-TW" dirty="0" err="1"/>
              <a:t>MetaMask</a:t>
            </a:r>
            <a:r>
              <a:rPr lang="en-US" altLang="zh-TW" dirty="0"/>
              <a:t>】</a:t>
            </a:r>
            <a:r>
              <a:rPr lang="zh-TW" altLang="en-US" dirty="0"/>
              <a:t>圖示來建立一組預設的私鑰及錢包。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接著閱讀完「使用條款」後（</a:t>
            </a:r>
            <a:r>
              <a:rPr lang="en-US" altLang="zh-TW" dirty="0"/>
              <a:t>【</a:t>
            </a:r>
            <a:r>
              <a:rPr lang="zh-TW" altLang="en-US" dirty="0"/>
              <a:t>捲軸</a:t>
            </a:r>
            <a:r>
              <a:rPr lang="en-US" altLang="zh-TW" dirty="0"/>
              <a:t>】</a:t>
            </a:r>
            <a:r>
              <a:rPr lang="zh-TW" altLang="en-US" dirty="0"/>
              <a:t>捲到最下方）→ 點選</a:t>
            </a:r>
            <a:r>
              <a:rPr lang="en-US" altLang="zh-TW" dirty="0"/>
              <a:t>【Accept】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8525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6</a:t>
            </a:r>
            <a:r>
              <a:rPr lang="zh-TW" altLang="en-US" dirty="0"/>
              <a:t>）再點選</a:t>
            </a:r>
            <a:r>
              <a:rPr lang="en-US" altLang="zh-TW" dirty="0"/>
              <a:t>【Accept】</a:t>
            </a:r>
            <a:r>
              <a:rPr lang="zh-TW" altLang="en-US" dirty="0"/>
              <a:t>同意「隱私聲明」。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467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（</a:t>
            </a:r>
            <a:r>
              <a:rPr lang="en-US" altLang="zh-TW" dirty="0"/>
              <a:t>7</a:t>
            </a:r>
            <a:r>
              <a:rPr lang="zh-TW" altLang="en-US" dirty="0"/>
              <a:t>）接著閱讀完「網絡釣魚警告」後（</a:t>
            </a:r>
            <a:r>
              <a:rPr lang="en-US" altLang="zh-TW" dirty="0"/>
              <a:t>【</a:t>
            </a:r>
            <a:r>
              <a:rPr lang="zh-TW" altLang="en-US" dirty="0"/>
              <a:t>捲軸</a:t>
            </a:r>
            <a:r>
              <a:rPr lang="en-US" altLang="zh-TW" dirty="0"/>
              <a:t>】</a:t>
            </a:r>
            <a:r>
              <a:rPr lang="zh-TW" altLang="en-US" dirty="0"/>
              <a:t>捲到最下方）點選</a:t>
            </a:r>
            <a:r>
              <a:rPr lang="en-US" altLang="zh-TW" dirty="0"/>
              <a:t>【Accept】</a:t>
            </a:r>
            <a:r>
              <a:rPr lang="zh-TW" altLang="en-US" dirty="0"/>
              <a:t>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894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8</a:t>
            </a:r>
            <a:r>
              <a:rPr lang="zh-TW" altLang="en-US" dirty="0"/>
              <a:t>）接著請在「</a:t>
            </a:r>
            <a:r>
              <a:rPr lang="en-US" altLang="zh-TW" dirty="0"/>
              <a:t>New Password (min 8 chars)</a:t>
            </a:r>
            <a:r>
              <a:rPr lang="zh-TW" altLang="en-US" dirty="0"/>
              <a:t>」及「</a:t>
            </a:r>
            <a:r>
              <a:rPr lang="en-US" altLang="zh-TW" dirty="0"/>
              <a:t>Confirm Password</a:t>
            </a:r>
            <a:r>
              <a:rPr lang="zh-TW" altLang="en-US" dirty="0"/>
              <a:t>」中輸入錢包的保全密碼 → 完成後點選</a:t>
            </a:r>
            <a:r>
              <a:rPr lang="en-US" altLang="zh-TW" dirty="0"/>
              <a:t>【CREATE】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註：</a:t>
            </a:r>
            <a:r>
              <a:rPr lang="en-US" altLang="zh-TW" dirty="0" err="1"/>
              <a:t>MetaMask</a:t>
            </a:r>
            <a:r>
              <a:rPr lang="en-US" altLang="zh-TW" dirty="0"/>
              <a:t> </a:t>
            </a:r>
            <a:r>
              <a:rPr lang="zh-TW" altLang="en-US" dirty="0"/>
              <a:t>錢包會在閒置一段時間後自動鎖定，鎖定後會要求輸入現在設定的密碼。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註：未來若想將已建立的錢包帳號還原，則可點選</a:t>
            </a:r>
            <a:r>
              <a:rPr lang="en-US" altLang="zh-TW" dirty="0"/>
              <a:t>【Import Existing DEN】</a:t>
            </a:r>
            <a:r>
              <a:rPr lang="zh-TW" altLang="en-US" dirty="0"/>
              <a:t>後來輸入「</a:t>
            </a:r>
            <a:r>
              <a:rPr lang="en-US" altLang="zh-TW" dirty="0"/>
              <a:t>Seed Words</a:t>
            </a:r>
            <a:r>
              <a:rPr lang="zh-TW" altLang="en-US" dirty="0"/>
              <a:t>」。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25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（</a:t>
            </a:r>
            <a:r>
              <a:rPr lang="en-US" altLang="zh-TW" dirty="0"/>
              <a:t>9</a:t>
            </a:r>
            <a:r>
              <a:rPr lang="zh-TW" altLang="en-US" dirty="0"/>
              <a:t>）在建立全新錢包帳號（及地址）前，需建立對映此「錢包地址」的「私鑰（</a:t>
            </a:r>
            <a:r>
              <a:rPr lang="en-US" altLang="zh-TW" dirty="0"/>
              <a:t>Private Key</a:t>
            </a:r>
            <a:r>
              <a:rPr lang="zh-TW" altLang="en-US" dirty="0"/>
              <a:t>）」，這 </a:t>
            </a:r>
            <a:r>
              <a:rPr lang="en-US" altLang="zh-TW" dirty="0"/>
              <a:t>12 </a:t>
            </a:r>
            <a:r>
              <a:rPr lang="zh-TW" altLang="en-US" dirty="0"/>
              <a:t>組英文為「</a:t>
            </a:r>
            <a:r>
              <a:rPr lang="en-US" altLang="zh-TW" dirty="0"/>
              <a:t>Seed Words</a:t>
            </a:r>
            <a:r>
              <a:rPr lang="zh-TW" altLang="en-US" dirty="0"/>
              <a:t>」等同於該「錢包地址」的「私鑰」。</a:t>
            </a:r>
          </a:p>
          <a:p>
            <a:r>
              <a:rPr lang="zh-TW" altLang="en-US" dirty="0"/>
              <a:t>請先點選</a:t>
            </a:r>
            <a:r>
              <a:rPr lang="en-US" altLang="zh-TW" dirty="0"/>
              <a:t>【SAVE SEED WORDS AS FILE】</a:t>
            </a:r>
            <a:r>
              <a:rPr lang="zh-TW" altLang="en-US" dirty="0"/>
              <a:t>將「私鑰」</a:t>
            </a:r>
            <a:r>
              <a:rPr lang="en-US" altLang="zh-TW" dirty="0" err="1"/>
              <a:t>keystore</a:t>
            </a:r>
            <a:r>
              <a:rPr lang="en-US" altLang="zh-TW" dirty="0"/>
              <a:t> </a:t>
            </a:r>
            <a:r>
              <a:rPr lang="zh-TW" altLang="en-US" dirty="0"/>
              <a:t>儲存好 → 再點選</a:t>
            </a:r>
            <a:r>
              <a:rPr lang="en-US" altLang="zh-TW" dirty="0"/>
              <a:t>【I'VE COPIED IT SOMEWHERE SAFE】</a:t>
            </a:r>
            <a:r>
              <a:rPr lang="zh-TW" altLang="en-US" dirty="0"/>
              <a:t>進到錢包帳號管理介面。</a:t>
            </a:r>
          </a:p>
          <a:p>
            <a:endParaRPr lang="zh-TW" altLang="en-US" dirty="0"/>
          </a:p>
          <a:p>
            <a:r>
              <a:rPr lang="zh-TW" altLang="en-US" dirty="0"/>
              <a:t>注意：擁有此「</a:t>
            </a:r>
            <a:r>
              <a:rPr lang="en-US" altLang="zh-TW" dirty="0"/>
              <a:t>Seed Words</a:t>
            </a:r>
            <a:r>
              <a:rPr lang="zh-TW" altLang="en-US" dirty="0"/>
              <a:t>」的人將可控管此錢包內的所有財產，故必須妥善保管好。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people stand vicious engage cruel solve error power camera cousin maple use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290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67DB10-A9C9-45B9-9C8E-B8278904A1A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522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48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5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1764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789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803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397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251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56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88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851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1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3E11-4995-41A8-83FE-34FBC32225BD}" type="datetimeFigureOut">
              <a:rPr lang="zh-TW" altLang="en-US" smtClean="0"/>
              <a:t>2018/11/4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F0CBD-086A-4015-8B0C-89420A521D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369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67499" y="5085809"/>
            <a:ext cx="34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7242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2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F192AA3-F8FF-4327-BE08-C61BACDD1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3472E5B-10B5-4377-9D8D-86B692E61500}"/>
              </a:ext>
            </a:extLst>
          </p:cNvPr>
          <p:cNvSpPr/>
          <p:nvPr/>
        </p:nvSpPr>
        <p:spPr>
          <a:xfrm>
            <a:off x="0" y="64079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F1CCD4-6D85-4087-9FC7-16B18C58B5FF}"/>
              </a:ext>
            </a:extLst>
          </p:cNvPr>
          <p:cNvSpPr/>
          <p:nvPr/>
        </p:nvSpPr>
        <p:spPr>
          <a:xfrm>
            <a:off x="0" y="55316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29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3991DB-A889-4842-A4AA-093360AED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4474671-1460-4914-A543-530C86A1C10D}"/>
              </a:ext>
            </a:extLst>
          </p:cNvPr>
          <p:cNvSpPr/>
          <p:nvPr/>
        </p:nvSpPr>
        <p:spPr>
          <a:xfrm>
            <a:off x="8775700" y="4121998"/>
            <a:ext cx="2340000" cy="9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42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E001CD-B8F8-4E80-8A24-839961EEC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A6D989E-5AF0-4E16-B8FD-523E8CFA1592}"/>
              </a:ext>
            </a:extLst>
          </p:cNvPr>
          <p:cNvSpPr/>
          <p:nvPr/>
        </p:nvSpPr>
        <p:spPr>
          <a:xfrm>
            <a:off x="0" y="5125298"/>
            <a:ext cx="189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B805EEB-4A45-4B80-BE5C-BC4FDDDDC590}"/>
              </a:ext>
            </a:extLst>
          </p:cNvPr>
          <p:cNvSpPr/>
          <p:nvPr/>
        </p:nvSpPr>
        <p:spPr>
          <a:xfrm>
            <a:off x="3213100" y="2901700"/>
            <a:ext cx="378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60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CC2620D-1B39-4E5A-8149-FDF66AAC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3" y="2416123"/>
            <a:ext cx="6490034" cy="202575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36ED47-EF4D-4CB6-83D0-38A04FAB575D}"/>
              </a:ext>
            </a:extLst>
          </p:cNvPr>
          <p:cNvSpPr/>
          <p:nvPr/>
        </p:nvSpPr>
        <p:spPr>
          <a:xfrm>
            <a:off x="7188200" y="3791798"/>
            <a:ext cx="108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80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67A64DF-A4A1-476B-B065-0437ECE40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8" y="0"/>
            <a:ext cx="11483163" cy="68580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8240385-DAAF-4AE4-BDBE-3CE665E7169F}"/>
              </a:ext>
            </a:extLst>
          </p:cNvPr>
          <p:cNvSpPr/>
          <p:nvPr/>
        </p:nvSpPr>
        <p:spPr>
          <a:xfrm>
            <a:off x="1244600" y="273898"/>
            <a:ext cx="234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F7B605-7808-4082-9A8C-6CFBEE9D8F23}"/>
              </a:ext>
            </a:extLst>
          </p:cNvPr>
          <p:cNvSpPr/>
          <p:nvPr/>
        </p:nvSpPr>
        <p:spPr>
          <a:xfrm>
            <a:off x="6108700" y="5372100"/>
            <a:ext cx="1620000" cy="63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64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3EE5EFD-F155-4641-90B2-32E529668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07" y="603105"/>
            <a:ext cx="7493385" cy="56517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263C1A2-4B5F-4C9E-855B-6C8D4E1FFCC8}"/>
              </a:ext>
            </a:extLst>
          </p:cNvPr>
          <p:cNvSpPr/>
          <p:nvPr/>
        </p:nvSpPr>
        <p:spPr>
          <a:xfrm>
            <a:off x="4036300" y="2457087"/>
            <a:ext cx="1710000" cy="180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35DD02C-2C55-44EB-A867-D23DF3638E08}"/>
              </a:ext>
            </a:extLst>
          </p:cNvPr>
          <p:cNvSpPr/>
          <p:nvPr/>
        </p:nvSpPr>
        <p:spPr>
          <a:xfrm>
            <a:off x="3340100" y="2051898"/>
            <a:ext cx="189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06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DA70B9-63DE-462F-8C81-2A3192E45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16" y="1457050"/>
            <a:ext cx="6211167" cy="394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D43BF9-CE7B-4913-8117-1A3CDE50474D}"/>
              </a:ext>
            </a:extLst>
          </p:cNvPr>
          <p:cNvSpPr/>
          <p:nvPr/>
        </p:nvSpPr>
        <p:spPr>
          <a:xfrm>
            <a:off x="3168216" y="4858598"/>
            <a:ext cx="108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BADD4E-625B-4977-916A-6427390BBB14}"/>
              </a:ext>
            </a:extLst>
          </p:cNvPr>
          <p:cNvSpPr/>
          <p:nvPr/>
        </p:nvSpPr>
        <p:spPr>
          <a:xfrm>
            <a:off x="7714816" y="4723598"/>
            <a:ext cx="13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458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7F1B1A-3F14-46E8-8D2F-241D1778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69" y="1053978"/>
            <a:ext cx="5080261" cy="47500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3AB9B44-C104-4382-9418-633D0DC959B8}"/>
              </a:ext>
            </a:extLst>
          </p:cNvPr>
          <p:cNvSpPr/>
          <p:nvPr/>
        </p:nvSpPr>
        <p:spPr>
          <a:xfrm>
            <a:off x="6698816" y="5168098"/>
            <a:ext cx="7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9178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0A15B8E-710D-4B73-A8D5-EDE657FEB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865" y="1460399"/>
            <a:ext cx="6204269" cy="39372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FE9DBC-AA85-431B-9115-F24B61021A13}"/>
              </a:ext>
            </a:extLst>
          </p:cNvPr>
          <p:cNvSpPr/>
          <p:nvPr/>
        </p:nvSpPr>
        <p:spPr>
          <a:xfrm>
            <a:off x="8735242" y="14603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49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-8709"/>
            <a:ext cx="96464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16983" y="1045032"/>
            <a:ext cx="19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62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BCACEBA-91D1-4E94-BA00-585A59CD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0FCE05-B462-4BD7-B80D-11817995C339}"/>
              </a:ext>
            </a:extLst>
          </p:cNvPr>
          <p:cNvSpPr/>
          <p:nvPr/>
        </p:nvSpPr>
        <p:spPr>
          <a:xfrm>
            <a:off x="0" y="6407999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AC4AD2-3FC9-49EA-9E8D-CF2A93BAA9E3}"/>
              </a:ext>
            </a:extLst>
          </p:cNvPr>
          <p:cNvSpPr/>
          <p:nvPr/>
        </p:nvSpPr>
        <p:spPr>
          <a:xfrm>
            <a:off x="518240" y="4726482"/>
            <a:ext cx="252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203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AFDB8B4-20C6-443D-87C9-A6AF8C994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4" y="0"/>
            <a:ext cx="10256732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43F160-B5D2-4B67-9C1E-C8AA8071EB5D}"/>
              </a:ext>
            </a:extLst>
          </p:cNvPr>
          <p:cNvSpPr/>
          <p:nvPr/>
        </p:nvSpPr>
        <p:spPr>
          <a:xfrm>
            <a:off x="2203016" y="5155398"/>
            <a:ext cx="486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69FBC2-D9E0-4153-86B2-0214C2A94C4D}"/>
              </a:ext>
            </a:extLst>
          </p:cNvPr>
          <p:cNvSpPr/>
          <p:nvPr/>
        </p:nvSpPr>
        <p:spPr>
          <a:xfrm>
            <a:off x="9022916" y="5155398"/>
            <a:ext cx="99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572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BCA8CFBF-4D78-4F00-A765-E922B996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BB202C9-3D02-4B01-8A22-32D5E526BC32}"/>
              </a:ext>
            </a:extLst>
          </p:cNvPr>
          <p:cNvSpPr/>
          <p:nvPr/>
        </p:nvSpPr>
        <p:spPr>
          <a:xfrm>
            <a:off x="11589155" y="459638"/>
            <a:ext cx="45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21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7B1BBDF-6223-4799-99A1-2D7A7896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1FB598D-9F2F-4C53-B97D-4E24539B0625}"/>
              </a:ext>
            </a:extLst>
          </p:cNvPr>
          <p:cNvSpPr/>
          <p:nvPr/>
        </p:nvSpPr>
        <p:spPr>
          <a:xfrm>
            <a:off x="291351" y="2908849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FCA459-52B8-44E8-9096-BE0B1EE6EE0A}"/>
              </a:ext>
            </a:extLst>
          </p:cNvPr>
          <p:cNvSpPr/>
          <p:nvPr/>
        </p:nvSpPr>
        <p:spPr>
          <a:xfrm>
            <a:off x="10610422" y="727336"/>
            <a:ext cx="108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1695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8BC52CF-D9C6-42C5-B289-880BCC862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1F7A42-7A1E-4D80-A063-4501670B87A9}"/>
              </a:ext>
            </a:extLst>
          </p:cNvPr>
          <p:cNvSpPr/>
          <p:nvPr/>
        </p:nvSpPr>
        <p:spPr>
          <a:xfrm>
            <a:off x="11639116" y="2348698"/>
            <a:ext cx="451284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0777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9985E60-31DD-4E36-9B8B-CC8A100CE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D1A8D75-09E4-4CC6-96D4-B3C5FC627A0D}"/>
              </a:ext>
            </a:extLst>
          </p:cNvPr>
          <p:cNvSpPr/>
          <p:nvPr/>
        </p:nvSpPr>
        <p:spPr>
          <a:xfrm>
            <a:off x="3079316" y="3618698"/>
            <a:ext cx="6120000" cy="27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0A7800-9029-45AD-9E60-9E0A49563D51}"/>
              </a:ext>
            </a:extLst>
          </p:cNvPr>
          <p:cNvSpPr/>
          <p:nvPr/>
        </p:nvSpPr>
        <p:spPr>
          <a:xfrm>
            <a:off x="5737111" y="3969978"/>
            <a:ext cx="7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703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59EB384-8D63-414F-BC5C-210F1C12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295DD9-938D-4D48-B106-D62A597522B0}"/>
              </a:ext>
            </a:extLst>
          </p:cNvPr>
          <p:cNvSpPr/>
          <p:nvPr/>
        </p:nvSpPr>
        <p:spPr>
          <a:xfrm>
            <a:off x="11004116" y="469098"/>
            <a:ext cx="451284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228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7D8BB3C-C870-486E-AB58-8E48D6CC6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47483" y="830220"/>
            <a:ext cx="117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368800" y="3339739"/>
            <a:ext cx="234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91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0B49EF4-CE7A-49DD-AFEF-0E4504673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73860B9-F32A-40ED-B2E4-3DDA3B36F01F}"/>
              </a:ext>
            </a:extLst>
          </p:cNvPr>
          <p:cNvSpPr/>
          <p:nvPr/>
        </p:nvSpPr>
        <p:spPr>
          <a:xfrm>
            <a:off x="7164598" y="808081"/>
            <a:ext cx="36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92016D-EE4F-4CC3-842D-78D501894F3D}"/>
              </a:ext>
            </a:extLst>
          </p:cNvPr>
          <p:cNvSpPr/>
          <p:nvPr/>
        </p:nvSpPr>
        <p:spPr>
          <a:xfrm>
            <a:off x="6032500" y="1951081"/>
            <a:ext cx="1492098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887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E4A39CA-DF51-4376-B7D7-DF6A7D9DB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3153E3-6F46-4614-8F61-1B9FC02CF414}"/>
              </a:ext>
            </a:extLst>
          </p:cNvPr>
          <p:cNvSpPr/>
          <p:nvPr/>
        </p:nvSpPr>
        <p:spPr>
          <a:xfrm>
            <a:off x="4427220" y="2967081"/>
            <a:ext cx="315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545190-6F2E-43AD-BF51-AA76393683DB}"/>
              </a:ext>
            </a:extLst>
          </p:cNvPr>
          <p:cNvSpPr/>
          <p:nvPr/>
        </p:nvSpPr>
        <p:spPr>
          <a:xfrm>
            <a:off x="4732020" y="3764641"/>
            <a:ext cx="2520000" cy="36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7A1322B-BABC-4C24-9450-03B0D3D1B615}"/>
              </a:ext>
            </a:extLst>
          </p:cNvPr>
          <p:cNvSpPr/>
          <p:nvPr/>
        </p:nvSpPr>
        <p:spPr>
          <a:xfrm>
            <a:off x="5468620" y="4206240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08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18" y="2257261"/>
            <a:ext cx="4401164" cy="23434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2789" y="4005946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8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3B396D5-962F-4A0F-B5D9-8C452B54F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0" y="501499"/>
            <a:ext cx="3702240" cy="585500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AD79A6-7F88-4505-B998-6E26C357C153}"/>
              </a:ext>
            </a:extLst>
          </p:cNvPr>
          <p:cNvSpPr/>
          <p:nvPr/>
        </p:nvSpPr>
        <p:spPr>
          <a:xfrm>
            <a:off x="4401820" y="2301240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4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95058" y="4868094"/>
            <a:ext cx="108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096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3148" y="4868095"/>
            <a:ext cx="90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453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43148" y="4868095"/>
            <a:ext cx="900000" cy="45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6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564767" y="4450088"/>
            <a:ext cx="108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4798412" y="3457306"/>
            <a:ext cx="26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98412" y="3950851"/>
            <a:ext cx="2610000" cy="45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87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91" y="0"/>
            <a:ext cx="9646417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50611" y="4389120"/>
            <a:ext cx="2340000" cy="5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6340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504417"/>
            <a:ext cx="3534268" cy="58491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15525" y="1645920"/>
            <a:ext cx="2970000" cy="1440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7631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1038</Words>
  <Application>Microsoft Office PowerPoint</Application>
  <PresentationFormat>寬螢幕</PresentationFormat>
  <Paragraphs>80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5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Sean Chen</dc:creator>
  <cp:lastModifiedBy>Sean Chen</cp:lastModifiedBy>
  <cp:revision>27</cp:revision>
  <dcterms:created xsi:type="dcterms:W3CDTF">2018-07-20T00:25:19Z</dcterms:created>
  <dcterms:modified xsi:type="dcterms:W3CDTF">2018-11-04T16:44:40Z</dcterms:modified>
</cp:coreProperties>
</file>